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301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397401"/>
            <a:ext cx="10287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IN THE NAME OF ALLAH</a:t>
            </a:r>
          </a:p>
          <a:p>
            <a:pPr algn="ctr"/>
            <a:r>
              <a:rPr lang="en-US" sz="8800" b="1" dirty="0">
                <a:solidFill>
                  <a:srgbClr val="FF0000"/>
                </a:solidFill>
              </a:rPr>
              <a:t>CABLE FOOT SUSPENSION BRIDGE USING OPENSEES</a:t>
            </a:r>
          </a:p>
          <a:p>
            <a:pPr algn="ctr"/>
            <a:r>
              <a:rPr lang="en-US" sz="1200" b="1" dirty="0">
                <a:solidFill>
                  <a:schemeClr val="accent3"/>
                </a:solidFill>
              </a:rPr>
              <a:t>PRESENTED BY SALAR DELAVAR GHASHGHAEI (QASHQAI)</a:t>
            </a:r>
          </a:p>
          <a:p>
            <a:pPr algn="ctr"/>
            <a:r>
              <a:rPr lang="en-US" sz="1200" b="1" dirty="0">
                <a:solidFill>
                  <a:schemeClr val="accent3"/>
                </a:solidFill>
              </a:rPr>
              <a:t>Special thanks to Mr. Tanweer Malik for his constructive comments and for providing high-quality images.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DEAF3-F322-263F-7439-AA537664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44" y="937255"/>
            <a:ext cx="8083312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0E7D4-AE12-80AE-8D77-CFE07459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96" y="937255"/>
            <a:ext cx="8165608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79628-B571-42BF-8A6C-EC5965D5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44" y="937255"/>
            <a:ext cx="8083312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D1129-466A-D1B0-7E74-CB35E77F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44" y="937255"/>
            <a:ext cx="8083312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A5924-3607-C4B2-980E-F0F947AD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1" y="0"/>
            <a:ext cx="853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57B75-9893-4FB1-BA6A-80570910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16" y="937255"/>
            <a:ext cx="7616967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ED924-8A38-1310-4747-1AECD1B0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16" y="937255"/>
            <a:ext cx="7616967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659D5-D3AA-15FE-401F-69C6C840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5BAF1-0C07-7100-3592-C1B030B4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9FD05-3B39-978E-1D55-C7808ADF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14DBB-8EA7-46EC-0261-5FE6F631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7" y="0"/>
            <a:ext cx="1186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578BB-62B9-485D-5B00-29604751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A0558-3E7D-D21A-6558-62D2F931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7E8B3-F4E1-1C33-FAFB-276D7612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937255"/>
            <a:ext cx="773583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AE75-AE24-62E5-5866-47C8D87F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2" y="937255"/>
            <a:ext cx="7772415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74C74-D471-1540-DD5F-E2F81587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2" y="937255"/>
            <a:ext cx="7772415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81DE-90BE-19B2-0261-B59E2D55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C7C3-5ED3-BEA2-078E-F1EDA08F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60" y="937255"/>
            <a:ext cx="8055880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047E-C122-7B5D-6B8C-54923E70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FA6F8-D6F3-49DE-3791-57DFBB23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96" y="937255"/>
            <a:ext cx="7937008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FDE1-214C-09F8-5953-03E50F16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5B5452-3C72-248D-3868-9A708CCA9410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</a:rPr>
              <a:t>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134688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7C89-F68E-C7C7-58E1-3912C115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997F0-2244-8BA8-AAF1-F6648C5F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73" y="0"/>
            <a:ext cx="4820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8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34B1-AE09-222D-95BE-081A5FDC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42090-6A76-B412-98FF-6489EA12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2" y="937255"/>
            <a:ext cx="8046736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DAF9B-E82B-1800-179D-B327A69E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1" y="224238"/>
            <a:ext cx="11095238" cy="6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27CC9-ADF9-40ED-7C4B-B0A109D40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9F988-29B6-AA43-F730-2062223E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84" y="937255"/>
            <a:ext cx="7900432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8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0C035-B91C-7E5D-BD13-8D3F2E3D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1" y="0"/>
            <a:ext cx="853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50EF-8D4F-4156-0D94-D7A3685FB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D2486-0149-1B6E-C825-AD2C836E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44" y="937255"/>
            <a:ext cx="7854712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7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D390-DB7B-C79F-7446-0F32C6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F0508-7B56-A56F-B857-1F069F31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52" y="937255"/>
            <a:ext cx="7955296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09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296E-15F3-A672-A588-2BAE5768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9D008-A13D-A390-7BAB-5766DB7C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76" y="937255"/>
            <a:ext cx="7799847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1503C-A740-AEB5-EF82-565F2188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41AFF-24C1-FD56-FE49-227DBBF3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2" y="937255"/>
            <a:ext cx="7772415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6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10DC7-C60E-8E05-1511-5CE623FF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1DE6A-9A76-80EB-FEF9-E646F0FD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2" y="937255"/>
            <a:ext cx="7772415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AF43-7791-6648-8AEA-B204D9CD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EB37A-AD41-6C4C-3F8F-0AFB7139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2" y="937255"/>
            <a:ext cx="7772415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61158-097C-2F16-B0FA-8DCACB4F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D467C-3AAC-66D6-E2EC-69033625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68" y="937255"/>
            <a:ext cx="7699263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9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C2A2E-F36B-65CF-BCBE-D1B41CBF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97F4B-81EE-CA21-6828-78AEFA4A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68" y="937255"/>
            <a:ext cx="7699263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9E90-48B4-6F6B-19F5-1F5E39F1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7570B-7BDA-D0C7-40EA-7003E496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60" y="937255"/>
            <a:ext cx="8055880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9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904AE-C232-87FA-6AE5-C0DCCA21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15998-25B7-70BC-13A8-67FBFE1D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60" y="937255"/>
            <a:ext cx="8055880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2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809C9-D1CE-8975-FB9A-4736BF6BD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AD731-16E7-D6AC-FEFC-D5479955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36" y="937255"/>
            <a:ext cx="7982728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3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12B9-202D-3083-443E-EA87BF60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B4E49-1CD8-C75F-9209-CC38FE66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36" y="937255"/>
            <a:ext cx="7982728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8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F900F-5C43-409C-B526-E693C541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73" y="0"/>
            <a:ext cx="996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B99A9-1FB4-2729-B433-E047339F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2" y="937255"/>
            <a:ext cx="8001016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26E02-B6CC-5C4D-7E7D-567438B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16" y="937255"/>
            <a:ext cx="7616967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E3FAA-D18F-57A2-57AC-C09EEEE7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603" y="0"/>
            <a:ext cx="3848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42</Words>
  <Application>Microsoft Office PowerPoint</Application>
  <PresentationFormat>Widescreen</PresentationFormat>
  <Paragraphs>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12</cp:revision>
  <cp:lastPrinted>2025-06-03T11:38:05Z</cp:lastPrinted>
  <dcterms:created xsi:type="dcterms:W3CDTF">2025-06-03T10:37:48Z</dcterms:created>
  <dcterms:modified xsi:type="dcterms:W3CDTF">2026-01-08T08:50:48Z</dcterms:modified>
</cp:coreProperties>
</file>